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8288000" cy="10287000"/>
  <p:notesSz cx="6858000" cy="9144000"/>
  <p:embeddedFontLst>
    <p:embeddedFont>
      <p:font typeface="Montserrat Medium" charset="1" panose="00000600000000000000"/>
      <p:regular r:id="rId9"/>
    </p:embeddedFont>
    <p:embeddedFont>
      <p:font typeface="Montserrat Bold" charset="1" panose="00000800000000000000"/>
      <p:regular r:id="rId10"/>
    </p:embeddedFont>
    <p:embeddedFont>
      <p:font typeface="Montserrat Semi-Bold" charset="1" panose="00000700000000000000"/>
      <p:regular r:id="rId11"/>
    </p:embeddedFont>
    <p:embeddedFont>
      <p:font typeface="Forum" charset="1" panose="02000000000000000000"/>
      <p:regular r:id="rId12"/>
    </p:embeddedFont>
    <p:embeddedFont>
      <p:font typeface="Open Sauce Light" charset="1" panose="0000040000000000000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882846" y="6040138"/>
            <a:ext cx="9013125" cy="45066"/>
          </a:xfrm>
          <a:custGeom>
            <a:avLst/>
            <a:gdLst/>
            <a:ahLst/>
            <a:cxnLst/>
            <a:rect r="r" b="b" t="t" l="l"/>
            <a:pathLst>
              <a:path h="45066" w="9013125">
                <a:moveTo>
                  <a:pt x="0" y="0"/>
                </a:moveTo>
                <a:lnTo>
                  <a:pt x="9013125" y="0"/>
                </a:lnTo>
                <a:lnTo>
                  <a:pt x="9013125" y="45066"/>
                </a:lnTo>
                <a:lnTo>
                  <a:pt x="0" y="450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w="19050" cap="sq">
            <a:solidFill>
              <a:srgbClr val="EC3237"/>
            </a:solidFill>
            <a:prstDash val="solid"/>
            <a:miter/>
          </a:ln>
        </p:spPr>
      </p:sp>
      <p:sp>
        <p:nvSpPr>
          <p:cNvPr name="TextBox 4" id="4"/>
          <p:cNvSpPr txBox="true"/>
          <p:nvPr/>
        </p:nvSpPr>
        <p:spPr>
          <a:xfrm rot="0">
            <a:off x="5882846" y="6304279"/>
            <a:ext cx="6502368" cy="7460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131"/>
              </a:lnSpc>
            </a:pPr>
            <a:r>
              <a:rPr lang="en-US" b="true" sz="4379">
                <a:solidFill>
                  <a:srgbClr val="CC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Nome: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882846" y="3055745"/>
            <a:ext cx="9830396" cy="1633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379"/>
              </a:lnSpc>
            </a:pPr>
            <a:r>
              <a:rPr lang="en-US" sz="9556" b="true">
                <a:solidFill>
                  <a:srgbClr val="CC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Título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882846" y="4237791"/>
            <a:ext cx="9830396" cy="14931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2200"/>
              </a:lnSpc>
              <a:spcBef>
                <a:spcPct val="0"/>
              </a:spcBef>
            </a:pPr>
            <a:r>
              <a:rPr lang="en-US" b="true" sz="8714">
                <a:solidFill>
                  <a:srgbClr val="14769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subtítulo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5882846" y="6215071"/>
            <a:ext cx="9013125" cy="45066"/>
          </a:xfrm>
          <a:custGeom>
            <a:avLst/>
            <a:gdLst/>
            <a:ahLst/>
            <a:cxnLst/>
            <a:rect r="r" b="b" t="t" l="l"/>
            <a:pathLst>
              <a:path h="45066" w="9013125">
                <a:moveTo>
                  <a:pt x="0" y="0"/>
                </a:moveTo>
                <a:lnTo>
                  <a:pt x="9013125" y="0"/>
                </a:lnTo>
                <a:lnTo>
                  <a:pt x="9013125" y="45066"/>
                </a:lnTo>
                <a:lnTo>
                  <a:pt x="0" y="450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w="19050" cap="sq">
            <a:solidFill>
              <a:srgbClr val="147699"/>
            </a:solidFill>
            <a:prstDash val="solid"/>
            <a:miter/>
          </a:ln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315393" y="3823725"/>
            <a:ext cx="13657214" cy="1585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79"/>
              </a:lnSpc>
              <a:spcBef>
                <a:spcPct val="0"/>
              </a:spcBef>
            </a:pPr>
            <a:r>
              <a:rPr lang="en-US" sz="9200">
                <a:solidFill>
                  <a:srgbClr val="147699"/>
                </a:solidFill>
                <a:latin typeface="Forum"/>
                <a:ea typeface="Forum"/>
                <a:cs typeface="Forum"/>
                <a:sym typeface="Forum"/>
              </a:rPr>
              <a:t>SEU TÍTULO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518292" y="5323595"/>
            <a:ext cx="11251416" cy="7702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68"/>
              </a:lnSpc>
              <a:spcBef>
                <a:spcPct val="0"/>
              </a:spcBef>
            </a:pPr>
            <a:r>
              <a:rPr lang="en-US" sz="4548">
                <a:solidFill>
                  <a:srgbClr val="EC3237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Subtítlo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518292" y="6473434"/>
            <a:ext cx="11251416" cy="5752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88"/>
              </a:lnSpc>
              <a:spcBef>
                <a:spcPct val="0"/>
              </a:spcBef>
            </a:pPr>
            <a:r>
              <a:rPr lang="en-US" sz="3348">
                <a:solidFill>
                  <a:srgbClr val="14769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Nome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DAGzPQoZFzE</dc:identifier>
  <dcterms:modified xsi:type="dcterms:W3CDTF">2011-08-01T06:04:30Z</dcterms:modified>
  <cp:revision>1</cp:revision>
  <dc:title>Template padrão</dc:title>
</cp:coreProperties>
</file>